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569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4479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136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625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9747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573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15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529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20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668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93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9421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738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4062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7481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224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1C9FD-B4B0-42A7-9155-B8552CBFE984}" type="datetimeFigureOut">
              <a:rPr lang="bg-BG" smtClean="0"/>
              <a:t>13.12.2022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6DB2761-53A9-4D4A-BD86-C562E0B5650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910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0244" y="1873045"/>
            <a:ext cx="7300453" cy="1636918"/>
          </a:xfrm>
        </p:spPr>
        <p:txBody>
          <a:bodyPr>
            <a:normAutofit fontScale="90000"/>
          </a:bodyPr>
          <a:lstStyle/>
          <a:p>
            <a:r>
              <a:rPr lang="bg-BG" dirty="0"/>
              <a:t>В</a:t>
            </a:r>
            <a:r>
              <a:rPr lang="bg-BG" dirty="0" smtClean="0"/>
              <a:t>иртуална класна стая в електронната платформа „Школо“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84072"/>
            <a:ext cx="9144000" cy="1073727"/>
          </a:xfrm>
        </p:spPr>
        <p:txBody>
          <a:bodyPr/>
          <a:lstStyle/>
          <a:p>
            <a:r>
              <a:rPr lang="bg-BG" dirty="0" smtClean="0"/>
              <a:t>Обучение на ученици от СУ „Асен </a:t>
            </a:r>
            <a:r>
              <a:rPr lang="bg-BG" dirty="0" smtClean="0"/>
              <a:t>Златаров</a:t>
            </a:r>
            <a:r>
              <a:rPr lang="bg-BG" dirty="0" smtClean="0"/>
              <a:t>“</a:t>
            </a:r>
          </a:p>
          <a:p>
            <a:r>
              <a:rPr lang="bg-BG" dirty="0" smtClean="0"/>
              <a:t>с.Гиген, обл.Плевен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4885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1. Електронна платформа Школо – Същност</a:t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4680672"/>
          </a:xfrm>
        </p:spPr>
        <p:txBody>
          <a:bodyPr/>
          <a:lstStyle/>
          <a:p>
            <a:endParaRPr lang="bg-BG" dirty="0" smtClean="0"/>
          </a:p>
          <a:p>
            <a:r>
              <a:rPr lang="bg-BG" dirty="0" smtClean="0"/>
              <a:t>В електронната платформа „Школо“ /</a:t>
            </a:r>
            <a:r>
              <a:rPr lang="en-US" dirty="0" smtClean="0"/>
              <a:t>Shkolo.bg/</a:t>
            </a:r>
            <a:r>
              <a:rPr lang="bg-BG" dirty="0" smtClean="0"/>
              <a:t> </a:t>
            </a:r>
            <a:r>
              <a:rPr lang="en-US" dirty="0" smtClean="0"/>
              <a:t>- </a:t>
            </a:r>
            <a:r>
              <a:rPr lang="bg-BG" dirty="0" smtClean="0"/>
              <a:t>дигитална трансформация на училище, съществува електронен дневник и виртуална класна стая /ВКС/.</a:t>
            </a:r>
            <a:r>
              <a:rPr lang="en-US" dirty="0" smtClean="0"/>
              <a:t> </a:t>
            </a:r>
            <a:endParaRPr lang="bg-BG" dirty="0"/>
          </a:p>
          <a:p>
            <a:pPr marL="0" indent="0">
              <a:buNone/>
            </a:pPr>
            <a:r>
              <a:rPr lang="bg-BG" dirty="0" smtClean="0"/>
              <a:t> В него всеки родител има възможност да следи постиженията на своето дете – оценки по предмети, отзиви от учители,седмична програма, домашна работа за всеки учебен час.Ученикът получава информация от учители /директор / чрез съобщения.</a:t>
            </a:r>
          </a:p>
          <a:p>
            <a:endParaRPr lang="bg-BG" dirty="0" smtClean="0"/>
          </a:p>
          <a:p>
            <a:r>
              <a:rPr lang="bg-BG" dirty="0" smtClean="0"/>
              <a:t>Участието на ученик в учебен процес се осъществява с ВКС.</a:t>
            </a:r>
          </a:p>
          <a:p>
            <a:r>
              <a:rPr lang="bg-BG" dirty="0" smtClean="0"/>
              <a:t>За ученици от 1 –ви клас родител контролира участието му.</a:t>
            </a:r>
          </a:p>
          <a:p>
            <a:r>
              <a:rPr lang="bg-BG" dirty="0" smtClean="0"/>
              <a:t>При възникнал проблем с осъществяване на връзката може да се свържете с класен ръководител или техническо лице за училището.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9850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2</a:t>
            </a:r>
            <a:r>
              <a:rPr lang="bg-BG" dirty="0" smtClean="0"/>
              <a:t>.Регистрация на ученик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Това е процес, който преминава през няколко етапа-класен ръководител записва ученик в съответен клас, родител потвърждава даните за детето си, след което пак класен ръководител активира т.н. вече  „профил“ на ученик в клас.</a:t>
            </a:r>
          </a:p>
          <a:p>
            <a:r>
              <a:rPr lang="bg-BG" dirty="0" smtClean="0"/>
              <a:t>При  потвърдена регистрация ученикът може да  участва в електронната платформа, когато желае, под наблюдение на родител.</a:t>
            </a:r>
          </a:p>
          <a:p>
            <a:r>
              <a:rPr lang="bg-BG" dirty="0" smtClean="0"/>
              <a:t>Видимата информация е достъпна и ученикът получава известие за промени , относно нови оценки,отзиви, съобщения и др.</a:t>
            </a:r>
          </a:p>
          <a:p>
            <a:r>
              <a:rPr lang="bg-BG" dirty="0" smtClean="0"/>
              <a:t>В ОРЕС ученикът има възможност да участва в учебен час чрез „Виртуална класна стая“.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0622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08257"/>
          </a:xfrm>
        </p:spPr>
        <p:txBody>
          <a:bodyPr/>
          <a:lstStyle/>
          <a:p>
            <a:r>
              <a:rPr lang="bg-BG" dirty="0" smtClean="0"/>
              <a:t>3.Виртуална класна стая</a:t>
            </a:r>
            <a:endParaRPr lang="bg-BG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471948"/>
            <a:ext cx="10515600" cy="5705015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                                                                                 </a:t>
            </a:r>
            <a:endParaRPr lang="bg-BG" i="1" u="sng" dirty="0" smtClean="0"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  <a:p>
            <a:pPr marL="0" indent="0">
              <a:buNone/>
            </a:pPr>
            <a:endParaRPr lang="bg-BG" dirty="0" smtClean="0"/>
          </a:p>
          <a:p>
            <a:r>
              <a:rPr lang="bg-BG" dirty="0" smtClean="0"/>
              <a:t> Указания за ползане </a:t>
            </a:r>
          </a:p>
          <a:p>
            <a:pPr marL="0" indent="0">
              <a:buNone/>
            </a:pPr>
            <a:endParaRPr lang="bg-BG" dirty="0" smtClean="0"/>
          </a:p>
          <a:p>
            <a:r>
              <a:rPr lang="bg-BG" dirty="0" smtClean="0"/>
              <a:t> Обмен на материали </a:t>
            </a:r>
          </a:p>
          <a:p>
            <a:pPr marL="0" indent="0">
              <a:buNone/>
            </a:pPr>
            <a:endParaRPr lang="bg-BG" dirty="0" smtClean="0"/>
          </a:p>
          <a:p>
            <a:r>
              <a:rPr lang="bg-BG" dirty="0" smtClean="0"/>
              <a:t> Други възможности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1432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dirty="0" smtClean="0"/>
              <a:t>Общи указания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9587"/>
            <a:ext cx="8596668" cy="4551775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Ученикът участва в учебен процес в условия на ОРЕС.Това е възможно, когато е в електронната платформа „Школо“.</a:t>
            </a:r>
          </a:p>
          <a:p>
            <a:r>
              <a:rPr lang="bg-BG" dirty="0" smtClean="0"/>
              <a:t>До името „</a:t>
            </a:r>
            <a:r>
              <a:rPr lang="en-US" dirty="0" err="1" smtClean="0"/>
              <a:t>Shkolo</a:t>
            </a:r>
            <a:r>
              <a:rPr lang="bg-BG" dirty="0" smtClean="0"/>
              <a:t>“ е разположен точков квадрат , в който приложението с камера е вход за Виртуална класна стая</a:t>
            </a:r>
            <a:r>
              <a:rPr lang="bg-BG" dirty="0"/>
              <a:t> </a:t>
            </a:r>
            <a:r>
              <a:rPr lang="bg-BG" dirty="0" smtClean="0"/>
              <a:t>/ВКС/</a:t>
            </a:r>
          </a:p>
          <a:p>
            <a:r>
              <a:rPr lang="bg-BG" dirty="0" smtClean="0"/>
              <a:t>Стъпки:</a:t>
            </a:r>
          </a:p>
          <a:p>
            <a:r>
              <a:rPr lang="bg-BG" dirty="0" smtClean="0"/>
              <a:t>1. Избирате ВКС </a:t>
            </a:r>
          </a:p>
          <a:p>
            <a:r>
              <a:rPr lang="bg-BG" dirty="0" smtClean="0"/>
              <a:t>2.Всеки ученик е в активен статус при отворена класна стая.</a:t>
            </a:r>
          </a:p>
          <a:p>
            <a:r>
              <a:rPr lang="bg-BG" dirty="0" smtClean="0"/>
              <a:t>3.Проверява се действат ли  микрофон и камера.</a:t>
            </a:r>
          </a:p>
          <a:p>
            <a:r>
              <a:rPr lang="bg-BG" dirty="0" smtClean="0"/>
              <a:t>4.Участва  в часа , слуша , вдигането на ръка се осъществява с икона „ръчичка“. Не пречи на своите съученици с други несвойствени за часа дейности.</a:t>
            </a:r>
          </a:p>
          <a:p>
            <a:r>
              <a:rPr lang="bg-BG" dirty="0" smtClean="0"/>
              <a:t>5.Може да се сподели екран и  да се приложат материали от ученик.</a:t>
            </a:r>
          </a:p>
          <a:p>
            <a:r>
              <a:rPr lang="bg-BG" dirty="0" smtClean="0"/>
              <a:t>6. Времето за присъствие се контролира и записва.</a:t>
            </a:r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7804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dirty="0" smtClean="0"/>
              <a:t>Обмен на материали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Когато във ВКС  учителят е добавил подходящи материали / тестове, уроци и др./ по предмета си, ученикът ги вижда от определената икона „отваряне на споделяне на файлове“.</a:t>
            </a:r>
          </a:p>
          <a:p>
            <a:r>
              <a:rPr lang="bg-BG" dirty="0" smtClean="0"/>
              <a:t>Когато ученикът желае да добави свои подходящи материали също използва тази икона.</a:t>
            </a:r>
          </a:p>
          <a:p>
            <a:r>
              <a:rPr lang="bg-BG" dirty="0" smtClean="0"/>
              <a:t>При нужда /задание от учител/, ученикът  може да отвори друг  прозорец, свързан с учебния час.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913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g-BG" smtClean="0"/>
              <a:t>Други възможности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Съществува „чат“ във ВКС , това е красива възможност за писане от страна на учител и обратна връзка от страна на учител.</a:t>
            </a:r>
          </a:p>
          <a:p>
            <a:r>
              <a:rPr lang="bg-BG" dirty="0" smtClean="0"/>
              <a:t>Не са  желателни свободни разговори мужду учениците.</a:t>
            </a:r>
          </a:p>
          <a:p>
            <a:r>
              <a:rPr lang="bg-BG" dirty="0" smtClean="0"/>
              <a:t>Не се допускат обиди, заплахи и др.такива.</a:t>
            </a:r>
          </a:p>
          <a:p>
            <a:r>
              <a:rPr lang="bg-BG" dirty="0" smtClean="0"/>
              <a:t>Креативност и творчество са предимство, стига ученикът да има време в рамките на часа да ги развие.</a:t>
            </a:r>
          </a:p>
          <a:p>
            <a:r>
              <a:rPr lang="bg-BG" dirty="0" smtClean="0"/>
              <a:t>Повечето задачи се осъществяват в по-дълго време, дори до края на деня.</a:t>
            </a:r>
          </a:p>
          <a:p>
            <a:r>
              <a:rPr lang="bg-BG" dirty="0" smtClean="0"/>
              <a:t>ВНИМАНИЕ! ВКС СЕ ОТВАРЯ В 7,55 И СЕ ЗАТВАРЯ В 13,00 ИЛИ 14,00 Ч. /В ЗАВИСИМОСТ ОТ СЕДМИЧНОТО РАЗПИСАНИЕ ЗА ДЕНЯ/</a:t>
            </a:r>
          </a:p>
          <a:p>
            <a:r>
              <a:rPr lang="bg-BG" dirty="0" smtClean="0"/>
              <a:t>Във вид на съобщения може ученик да комуникира с преподавател във всяко друго време.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4384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79141"/>
            <a:ext cx="7766936" cy="4842333"/>
          </a:xfrm>
        </p:spPr>
        <p:txBody>
          <a:bodyPr/>
          <a:lstStyle/>
          <a:p>
            <a:r>
              <a:rPr lang="bg-BG" dirty="0" smtClean="0"/>
              <a:t>За учениците обучението във Виртуална класна стая  на електронната платформа „Школо“ е предизвикателство!</a:t>
            </a:r>
            <a:endParaRPr lang="bg-BG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507067" y="5221474"/>
            <a:ext cx="7766936" cy="382912"/>
          </a:xfr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33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149</TotalTime>
  <Words>569</Words>
  <Application>Microsoft Office PowerPoint</Application>
  <PresentationFormat>Широк екран</PresentationFormat>
  <Paragraphs>47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3" baseType="lpstr">
      <vt:lpstr>Yu Gothic UI Light</vt:lpstr>
      <vt:lpstr>Arial</vt:lpstr>
      <vt:lpstr>Trebuchet MS</vt:lpstr>
      <vt:lpstr>Wingdings 3</vt:lpstr>
      <vt:lpstr>Facet</vt:lpstr>
      <vt:lpstr>Виртуална класна стая в електронната платформа „Школо“</vt:lpstr>
      <vt:lpstr>1. Електронна платформа Школо – Същност  </vt:lpstr>
      <vt:lpstr>2.Регистрация на ученик </vt:lpstr>
      <vt:lpstr>3.Виртуална класна стая</vt:lpstr>
      <vt:lpstr>Общи указания </vt:lpstr>
      <vt:lpstr>Обмен на материали</vt:lpstr>
      <vt:lpstr>Други възможности</vt:lpstr>
      <vt:lpstr>За учениците обучението във Виртуална класна стая  на електронната платформа „Школо“ е предизвикателство!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Електронен дневник и виртуална класна стая в електронната платформа „Школо“</dc:title>
  <dc:creator>User2</dc:creator>
  <cp:lastModifiedBy>User</cp:lastModifiedBy>
  <cp:revision>17</cp:revision>
  <dcterms:created xsi:type="dcterms:W3CDTF">2021-12-10T07:41:06Z</dcterms:created>
  <dcterms:modified xsi:type="dcterms:W3CDTF">2022-12-13T14:06:17Z</dcterms:modified>
</cp:coreProperties>
</file>